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7" r:id="rId2"/>
    <p:sldId id="258" r:id="rId3"/>
    <p:sldId id="292" r:id="rId4"/>
    <p:sldId id="260" r:id="rId5"/>
    <p:sldId id="271" r:id="rId6"/>
    <p:sldId id="285" r:id="rId7"/>
    <p:sldId id="301" r:id="rId8"/>
    <p:sldId id="262" r:id="rId9"/>
    <p:sldId id="303" r:id="rId10"/>
    <p:sldId id="304" r:id="rId11"/>
    <p:sldId id="305" r:id="rId12"/>
    <p:sldId id="306" r:id="rId13"/>
    <p:sldId id="302" r:id="rId14"/>
    <p:sldId id="282" r:id="rId15"/>
    <p:sldId id="300" r:id="rId16"/>
    <p:sldId id="298" r:id="rId17"/>
    <p:sldId id="293" r:id="rId18"/>
    <p:sldId id="281" r:id="rId19"/>
    <p:sldId id="270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A0406-6235-4483-8807-75A9B6AECABD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92366-91A2-4E6C-B035-5958A7665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B9A8049-8D93-4DD5-B52E-8E9895736A2E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D6D98-E906-4E54-926E-433D56A3F0C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audio" Target="Cau%20Vong%20Khuyet%20-%20Tuan%20Hung%20%5bNCT%208756174807%5d.mp3" TargetMode="External"/><Relationship Id="rId1" Type="http://schemas.openxmlformats.org/officeDocument/2006/relationships/audio" Target="emlabonghongnho.wav" TargetMode="External"/><Relationship Id="rId6" Type="http://schemas.openxmlformats.org/officeDocument/2006/relationships/image" Target="../media/image2.gif"/><Relationship Id="rId5" Type="http://schemas.openxmlformats.org/officeDocument/2006/relationships/image" Target="../media/image1.png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.LTVC5.%20Ho&#768;a%20C\T&#236;nh%20ta%20bi&#7875;n%20b&#7841;c%20&#273;&#7891;ng%20xanh.mp3" TargetMode="External"/><Relationship Id="rId6" Type="http://schemas.openxmlformats.org/officeDocument/2006/relationships/image" Target="../media/image14.gif"/><Relationship Id="rId5" Type="http://schemas.openxmlformats.org/officeDocument/2006/relationships/image" Target="../media/image13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9"/>
          <p:cNvPicPr>
            <a:picLocks noChangeAspect="1" noChangeArrowheads="1"/>
          </p:cNvPicPr>
          <p:nvPr/>
        </p:nvPicPr>
        <p:blipFill>
          <a:blip r:embed="rId5"/>
          <a:srcRect l="69392" t="55202"/>
          <a:stretch>
            <a:fillRect/>
          </a:stretch>
        </p:blipFill>
        <p:spPr bwMode="auto">
          <a:xfrm>
            <a:off x="7493000" y="5381625"/>
            <a:ext cx="1651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happyface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" y="6019800"/>
            <a:ext cx="6937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happyface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93963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happyface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34113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happyface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0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914400" y="3048000"/>
            <a:ext cx="381000" cy="4572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35052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5105400" y="61722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2057400" y="631825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6934200" y="64770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latin typeface="VNI-Times" pitchFamily="2" charset="0"/>
            </a:endParaRP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5486400" y="6454775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838200" y="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0" y="54864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8305800" y="53340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304800" y="3733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8650288" y="3200400"/>
            <a:ext cx="493712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4267200" y="57912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5105400" y="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8686800" y="1905000"/>
            <a:ext cx="4572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>
            <a:off x="0" y="838200"/>
            <a:ext cx="3810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auto">
          <a:xfrm>
            <a:off x="6858000" y="0"/>
            <a:ext cx="2286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0" y="4953000"/>
            <a:ext cx="3810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>
            <a:off x="0" y="6324600"/>
            <a:ext cx="228600" cy="5334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1" name="AutoShape 29"/>
          <p:cNvSpPr>
            <a:spLocks noChangeArrowheads="1"/>
          </p:cNvSpPr>
          <p:nvPr/>
        </p:nvSpPr>
        <p:spPr bwMode="auto">
          <a:xfrm>
            <a:off x="8686800" y="42672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>
            <a:off x="1295400" y="3048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>
            <a:off x="2514600" y="0"/>
            <a:ext cx="2286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AutoShape 33"/>
          <p:cNvSpPr>
            <a:spLocks noChangeArrowheads="1"/>
          </p:cNvSpPr>
          <p:nvPr/>
        </p:nvSpPr>
        <p:spPr bwMode="auto">
          <a:xfrm>
            <a:off x="0" y="2209800"/>
            <a:ext cx="304800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AutoShape 34"/>
          <p:cNvSpPr>
            <a:spLocks noChangeArrowheads="1"/>
          </p:cNvSpPr>
          <p:nvPr/>
        </p:nvSpPr>
        <p:spPr bwMode="auto">
          <a:xfrm>
            <a:off x="2563813" y="57912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8915400" y="55626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AutoShape 36"/>
          <p:cNvSpPr>
            <a:spLocks noChangeArrowheads="1"/>
          </p:cNvSpPr>
          <p:nvPr/>
        </p:nvSpPr>
        <p:spPr bwMode="auto">
          <a:xfrm>
            <a:off x="8458200" y="28194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1" name="AutoShape 39"/>
          <p:cNvSpPr>
            <a:spLocks noChangeArrowheads="1"/>
          </p:cNvSpPr>
          <p:nvPr/>
        </p:nvSpPr>
        <p:spPr bwMode="auto">
          <a:xfrm>
            <a:off x="3276600" y="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2" name="AutoShape 40"/>
          <p:cNvSpPr>
            <a:spLocks noChangeArrowheads="1"/>
          </p:cNvSpPr>
          <p:nvPr/>
        </p:nvSpPr>
        <p:spPr bwMode="auto">
          <a:xfrm>
            <a:off x="0" y="1524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>
            <a:off x="1066800" y="4876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4" name="AutoShape 42"/>
          <p:cNvSpPr>
            <a:spLocks noChangeArrowheads="1"/>
          </p:cNvSpPr>
          <p:nvPr/>
        </p:nvSpPr>
        <p:spPr bwMode="auto">
          <a:xfrm>
            <a:off x="7848600" y="35814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5" name="AutoShape 43"/>
          <p:cNvSpPr>
            <a:spLocks noChangeArrowheads="1"/>
          </p:cNvSpPr>
          <p:nvPr/>
        </p:nvSpPr>
        <p:spPr bwMode="auto">
          <a:xfrm>
            <a:off x="6400800" y="6553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6" name="AutoShape 44"/>
          <p:cNvSpPr>
            <a:spLocks noChangeArrowheads="1"/>
          </p:cNvSpPr>
          <p:nvPr/>
        </p:nvSpPr>
        <p:spPr bwMode="auto">
          <a:xfrm>
            <a:off x="84582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8" name="AutoShape 46"/>
          <p:cNvSpPr>
            <a:spLocks noChangeArrowheads="1"/>
          </p:cNvSpPr>
          <p:nvPr/>
        </p:nvSpPr>
        <p:spPr bwMode="auto">
          <a:xfrm>
            <a:off x="304800" y="1524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>
            <a:off x="457200" y="6418263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auto">
          <a:xfrm>
            <a:off x="7315200" y="59436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125" name="emlabonghongnho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107363" y="7315200"/>
            <a:ext cx="298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7" name="AutoShape 55"/>
          <p:cNvSpPr>
            <a:spLocks noChangeArrowheads="1"/>
          </p:cNvSpPr>
          <p:nvPr/>
        </p:nvSpPr>
        <p:spPr bwMode="auto">
          <a:xfrm>
            <a:off x="3429000" y="6172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28" name="AutoShape 56"/>
          <p:cNvSpPr>
            <a:spLocks noChangeArrowheads="1"/>
          </p:cNvSpPr>
          <p:nvPr/>
        </p:nvSpPr>
        <p:spPr bwMode="auto">
          <a:xfrm>
            <a:off x="381000" y="2590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9144000" y="6553200"/>
            <a:ext cx="1676400" cy="1066800"/>
            <a:chOff x="4080" y="2496"/>
            <a:chExt cx="1296" cy="1392"/>
          </a:xfrm>
        </p:grpSpPr>
        <p:pic>
          <p:nvPicPr>
            <p:cNvPr id="3126" name="Picture 61" descr="bocau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448973">
              <a:off x="4224" y="2496"/>
              <a:ext cx="1152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" name="Picture 62" descr="bocau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448973">
              <a:off x="4080" y="2736"/>
              <a:ext cx="1152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136" name="Picture 64" descr="bocau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48973">
            <a:off x="7924800" y="5564188"/>
            <a:ext cx="1447800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37" name="Cau Vong Khuyet - Tuan Hung [NCT 8756174807]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51816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9" name="Picture 6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2400" y="6078538"/>
            <a:ext cx="9144000" cy="779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WordArt 75"/>
          <p:cNvSpPr>
            <a:spLocks noChangeArrowheads="1" noChangeShapeType="1" noTextEdit="1"/>
          </p:cNvSpPr>
          <p:nvPr/>
        </p:nvSpPr>
        <p:spPr bwMode="auto">
          <a:xfrm>
            <a:off x="2667000" y="1676400"/>
            <a:ext cx="4038600" cy="923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50000">
                      <a:srgbClr val="FF6600"/>
                    </a:gs>
                    <a:gs pos="100000">
                      <a:srgbClr val="CC33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MÔN ĐẠO ĐỨC </a:t>
            </a:r>
            <a:r>
              <a:rPr lang="en-US" sz="7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50000">
                      <a:srgbClr val="FF6600"/>
                    </a:gs>
                    <a:gs pos="100000">
                      <a:srgbClr val="CC33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en-US" sz="7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50000">
                      <a:srgbClr val="FF6600"/>
                    </a:gs>
                    <a:gs pos="100000">
                      <a:srgbClr val="CC33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7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50000">
                      <a:srgbClr val="FF6600"/>
                    </a:gs>
                    <a:gs pos="100000">
                      <a:srgbClr val="CC33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971800" y="5334000"/>
            <a:ext cx="57912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GVTH: NGUYỄN THỊ THÚY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3124200"/>
            <a:ext cx="8839200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BÀI:QUAN TÂM GIÚP ĐỠ HÀNG XÓM, LÁNG GIỀNG(TIẾT 2) </a:t>
            </a:r>
            <a:endParaRPr lang="en-US" sz="4400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5" name="Picture 74" descr="logo truong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57200" y="228600"/>
            <a:ext cx="12541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6" name="Rectangle 75"/>
          <p:cNvSpPr/>
          <p:nvPr/>
        </p:nvSpPr>
        <p:spPr>
          <a:xfrm>
            <a:off x="1828800" y="609600"/>
            <a:ext cx="58997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cap="all" dirty="0">
                <a:ln w="0"/>
                <a:solidFill>
                  <a:schemeClr val="accent4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TRƯỜNG TIỂU HỌC ÁI MỘ A</a:t>
            </a:r>
          </a:p>
        </p:txBody>
      </p:sp>
      <p:sp>
        <p:nvSpPr>
          <p:cNvPr id="5" name="TextBox 77"/>
          <p:cNvSpPr txBox="1">
            <a:spLocks noChangeArrowheads="1"/>
          </p:cNvSpPr>
          <p:nvPr/>
        </p:nvSpPr>
        <p:spPr bwMode="auto">
          <a:xfrm>
            <a:off x="2514600" y="2514600"/>
            <a:ext cx="289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  <p:sndAc>
      <p:stSnd>
        <p:snd r:embed="rId4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C -0.01632 0.00278 -0.0309 -0.00347 -0.04739 -0.00647 C -0.06302 -0.01364 -0.07986 -0.0074 -0.09323 -0.02127 C -0.09895 -0.04023 -0.10781 -0.04508 -0.12083 -0.05087 C -0.1243 -0.06636 -0.12118 -0.06127 -0.12847 -0.06798 C -0.13055 -0.0763 -0.13142 -0.08 -0.1375 -0.08277 C -0.14514 -0.09688 -0.15295 -0.10913 -0.16059 -0.123 C -0.16753 -0.13572 -0.16927 -0.15029 -0.17743 -0.16139 C -0.18003 -0.17688 -0.18524 -0.19075 -0.18802 -0.20601 C -0.19114 -0.22196 -0.19427 -0.24902 -0.20347 -0.26127 C -0.20764 -0.28508 -0.21024 -0.30913 -0.21423 -0.33341 C -0.21527 -0.34011 -0.21545 -0.34774 -0.21718 -0.35468 C -0.21805 -0.35792 -0.22048 -0.36 -0.2217 -0.363 C -0.22361 -0.3674 -0.22708 -0.38196 -0.22795 -0.38636 C -0.22864 -0.38982 -0.2283 -0.39376 -0.22934 -0.39699 C -0.23142 -0.40324 -0.23455 -0.40855 -0.23715 -0.4141 C -0.24097 -0.42243 -0.23559 -0.42104 -0.24166 -0.43098 C -0.24253 -0.43283 -0.24479 -0.43237 -0.24635 -0.43306 C -0.24687 -0.43537 -0.2467 -0.43769 -0.24774 -0.4393 C -0.24895 -0.44115 -0.25139 -0.44 -0.25225 -0.44162 C -0.25416 -0.44555 -0.25347 -0.4504 -0.25538 -0.45456 C -0.26024 -0.46428 -0.25711 -0.45896 -0.26458 -0.46913 C -0.26545 -0.47283 -0.2658 -0.47699 -0.2677 -0.48 C -0.26875 -0.48139 -0.271 -0.48023 -0.27222 -0.48185 C -0.27708 -0.48855 -0.27951 -0.4985 -0.28437 -0.50543 C -0.28576 -0.50728 -0.28784 -0.50821 -0.28906 -0.50982 C -0.30486 -0.52925 -0.29236 -0.51699 -0.30277 -0.5267 C -0.30677 -0.54358 -0.30868 -0.53942 -0.3243 -0.54358 C -0.32743 -0.55699 -0.32291 -0.54358 -0.3335 -0.55422 C -0.33489 -0.55561 -0.33507 -0.5593 -0.33645 -0.56069 C -0.34479 -0.5711 -0.35086 -0.57503 -0.36093 -0.57965 C -0.3618 -0.58104 -0.36267 -0.58289 -0.36406 -0.58381 C -0.36684 -0.58566 -0.37309 -0.58798 -0.37309 -0.58774 C -0.38871 -0.60439 -0.40816 -0.5993 -0.42656 -0.60532 C -0.5033 -0.62959 -0.57847 -0.63191 -0.65764 -0.63491 C -0.67135 -0.63954 -0.68264 -0.64809 -0.69583 -0.6541 C -0.71024 -0.66728 -0.72413 -0.67491 -0.74027 -0.6837 C -0.75156 -0.68069 -0.74757 -0.67561 -0.7585 -0.67098 C -0.77864 -0.66266 -0.80156 -0.66081 -0.82274 -0.65826 C -0.8375 -0.66613 -0.83107 -0.66243 -0.84253 -0.6689 C -0.84461 -0.67722 -0.84722 -0.67907 -0.8533 -0.68162 C -0.85625 -0.69387 -0.85225 -0.68347 -0.85955 -0.68994 C -0.86128 -0.69156 -0.8625 -0.69433 -0.86406 -0.69641 C -0.86458 -0.6985 -0.86458 -0.70104 -0.86545 -0.70266 C -0.86892 -0.70844 -0.875 -0.70844 -0.87934 -0.71144 C -0.88211 -0.71329 -0.88437 -0.71561 -0.88698 -0.71769 C -0.88958 -0.72809 -0.89652 -0.73318 -0.90382 -0.73665 C -0.90434 -0.73873 -0.90416 -0.7415 -0.90538 -0.74312 C -0.90642 -0.74474 -0.9085 -0.74428 -0.91007 -0.7452 C -0.91475 -0.74844 -0.91909 -0.7526 -0.92378 -0.75607 C -0.92621 -0.7667 -0.93177 -0.76902 -0.93889 -0.77295 C -0.94774 -0.79029 -0.97517 -0.79907 -0.98941 -0.80462 C -1.02395 -0.80277 -1.05486 -0.79491 -1.08871 -0.79191 C -1.09878 -0.78728 -1.11007 -0.78566 -1.12083 -0.78566 " pathEditMode="relative" rAng="0" ptsTypes="fffffffffffffffffffffffffffffffffffffffffffffffffffffA">
                                      <p:cBhvr>
                                        <p:cTn id="6" dur="1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" y="-4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74 0.01109 C -0.05035 -0.01619 -0.04809 -0.02428 -0.05312 -0.05018 C -0.05399 -0.0548 -0.0566 -0.05827 -0.05799 -0.06266 C -0.0592 -0.06752 -0.06111 -0.07792 -0.06111 -0.07769 C -0.06007 -0.0837 -0.05799 -0.08948 -0.05799 -0.09573 C -0.05799 -0.09873 -0.06024 -0.10058 -0.06111 -0.10336 C -0.06545 -0.117 -0.06736 -0.13064 -0.07222 -0.14405 C -0.0717 -0.17041 -0.07187 -0.19654 -0.07066 -0.22243 C -0.06979 -0.24417 -0.06597 -0.26706 -0.06424 -0.28856 C -0.06597 -0.32786 -0.06215 -0.36671 -0.08003 -0.39515 C -0.08299 -0.40578 -0.08698 -0.41526 -0.08958 -0.4259 C -0.09114 -0.43214 -0.09149 -0.43931 -0.09288 -0.44601 C -0.09722 -0.46613 -0.10226 -0.48856 -0.10885 -0.50682 C -0.11337 -0.52 -0.10903 -0.51584 -0.11667 -0.51954 C -0.12239 -0.53295 -0.12726 -0.5526 -0.13733 -0.55769 C -0.13976 -0.5637 -0.14288 -0.56902 -0.14514 -0.57549 C -0.14965 -0.58821 -0.14618 -0.59353 -0.15469 -0.59862 C -0.15625 -0.60093 -0.15816 -0.60324 -0.15972 -0.60601 C -0.16233 -0.61156 -0.16424 -0.61873 -0.16736 -0.62382 C -0.16944 -0.62706 -0.17205 -0.63006 -0.17396 -0.63399 C -0.18021 -0.64786 -0.17274 -0.64185 -0.18177 -0.64648 C -0.19097 -0.66983 -0.17621 -0.63492 -0.19288 -0.66174 C -0.1941 -0.66382 -0.1934 -0.66729 -0.19444 -0.66983 C -0.19618 -0.67353 -0.19809 -0.677 -0.20069 -0.67954 C -0.20364 -0.68232 -0.21024 -0.68463 -0.21024 -0.6844 C -0.21233 -0.69457 -0.21458 -0.69896 -0.21979 -0.70521 C -0.22031 -0.70775 -0.22031 -0.71075 -0.22135 -0.7126 C -0.22257 -0.71515 -0.22517 -0.71492 -0.22621 -0.71769 C -0.23264 -0.73549 -0.22239 -0.72763 -0.23246 -0.73295 C -0.22986 -0.76625 -0.2276 -0.78058 -0.23246 -0.81919 C -0.23299 -0.82336 -0.23594 -0.8259 -0.23733 -0.8296 C -0.24288 -0.84532 -0.23663 -0.84 -0.24514 -0.84463 C -0.25 -0.8548 -0.25121 -0.86567 -0.25781 -0.8726 C -0.26337 -0.89388 -0.26597 -0.9126 -0.27847 -0.92578 C -0.28142 -0.93966 -0.28559 -0.9422 -0.29444 -0.94613 C -0.30538 -0.95122 -0.31736 -0.9533 -0.32778 -0.96139 C -0.33646 -0.96833 -0.34427 -0.97619 -0.3533 -0.98174 C -0.35608 -0.9963 -0.35243 -0.98428 -0.35955 -0.99214 C -0.36927 -1.00185 -0.36753 -1.00555 -0.38003 -1.01226 C -0.38941 -1.02659 -0.39514 -1.0259 -0.40729 -1.0326 C -0.41528 -1.037 -0.42257 -1.0444 -0.4309 -1.04786 C -0.45243 -1.05619 -0.46302 -1.06081 -0.48489 -1.06544 C -0.50226 -1.06336 -0.51927 -1.05919 -0.53576 -1.05018 C -0.54114 -1.04185 -0.54913 -1.04255 -0.55642 -1.04 C -0.56111 -1.0326 -0.58594 -1.02729 -0.59288 -1.02497 C -0.60226 -1.02197 -0.62135 -1.01966 -0.62135 -1.01943 C -0.63542 -1.01226 -0.65 -1.01041 -0.66424 -1.0044 C -0.67726 -0.99885 -0.68854 -0.98359 -0.70226 -0.97919 C -0.70469 -0.97758 -0.70642 -0.97526 -0.70868 -0.97411 C -0.71163 -0.97272 -0.71476 -0.97411 -0.71667 -0.9718 C -0.71805 -0.97041 -0.71719 -0.96578 -0.71823 -0.96393 C -0.71944 -0.96208 -0.72135 -0.96232 -0.72292 -0.96139 C -0.73507 -0.93596 -0.73038 -0.94891 -0.7375 -0.92347 C -0.7408 -0.8948 -0.74375 -0.86428 -0.75 -0.837 C -0.75555 -0.81434 -0.76285 -0.79492 -0.7658 -0.7711 C -0.76406 -0.74104 -0.76128 -0.71191 -0.75955 -0.68208 C -0.7618 -0.67469 -0.76562 -0.65943 -0.76736 -0.64902 C -0.77049 -0.63099 -0.76996 -0.61434 -0.78003 -0.60347 C -0.78055 -0.60208 -0.78542 -0.57758 -0.7868 -0.57549 C -0.78924 -0.57018 -0.79392 -0.56833 -0.79618 -0.56301 C -0.79792 -0.55908 -0.79948 -0.55469 -0.80087 -0.55029 C -0.80243 -0.54428 -0.80191 -0.53734 -0.80399 -0.53249 C -0.80521 -0.52948 -0.80833 -0.52971 -0.81024 -0.5274 C -0.81805 -0.51862 -0.82344 -0.51052 -0.83246 -0.50428 C -0.83299 -0.50197 -0.83281 -0.49873 -0.83403 -0.49688 C -0.83628 -0.49318 -0.84844 -0.48417 -0.85156 -0.48162 C -0.85364 -0.47769 -0.85608 -0.4733 -0.85781 -0.46891 C -0.85868 -0.46659 -0.85816 -0.46289 -0.85955 -0.46128 C -0.86233 -0.45827 -0.86892 -0.45642 -0.86892 -0.45596 C -0.87587 -0.42544 -0.8908 -0.42636 -0.90868 -0.42081 C -0.94323 -0.41018 -0.97847 -0.40625 -1.01337 -0.40301 C -1.02691 -0.39862 -1.04062 -0.39284 -1.05469 -0.39284 " pathEditMode="relative" rAng="0" ptsTypes="fffffffffffffffffffffffffffffffffffffffffffffffffffffffffffffffffffffffA">
                                      <p:cBhvr>
                                        <p:cTn id="8" dur="5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-53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25"/>
                </p:tgtEl>
              </p:cMediaNode>
            </p:audio>
            <p:audio>
              <p:cMediaNode>
                <p:cTn id="226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37"/>
                </p:tgtEl>
              </p:cMediaNode>
            </p:audio>
          </p:childTnLst>
        </p:cTn>
      </p:par>
    </p:tnLst>
    <p:bldLst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  <p:bldP spid="3090" grpId="0" animBg="1"/>
      <p:bldP spid="3091" grpId="0" animBg="1"/>
      <p:bldP spid="3092" grpId="0" animBg="1"/>
      <p:bldP spid="3093" grpId="0" animBg="1"/>
      <p:bldP spid="3094" grpId="0" animBg="1"/>
      <p:bldP spid="3095" grpId="0" animBg="1"/>
      <p:bldP spid="3096" grpId="0" animBg="1"/>
      <p:bldP spid="3097" grpId="0" animBg="1"/>
      <p:bldP spid="3098" grpId="0" animBg="1"/>
      <p:bldP spid="3099" grpId="0" animBg="1"/>
      <p:bldP spid="3100" grpId="0" animBg="1"/>
      <p:bldP spid="3101" grpId="0" animBg="1"/>
      <p:bldP spid="3102" grpId="0" animBg="1"/>
      <p:bldP spid="3104" grpId="0" animBg="1"/>
      <p:bldP spid="3105" grpId="0" animBg="1"/>
      <p:bldP spid="3106" grpId="0" animBg="1"/>
      <p:bldP spid="3107" grpId="0" animBg="1"/>
      <p:bldP spid="3108" grpId="0" animBg="1"/>
      <p:bldP spid="3111" grpId="0" animBg="1"/>
      <p:bldP spid="3112" grpId="0" animBg="1"/>
      <p:bldP spid="3113" grpId="0" animBg="1"/>
      <p:bldP spid="3114" grpId="0" animBg="1"/>
      <p:bldP spid="3115" grpId="0" animBg="1"/>
      <p:bldP spid="3116" grpId="0" animBg="1"/>
      <p:bldP spid="3118" grpId="0" animBg="1"/>
      <p:bldP spid="3120" grpId="0" animBg="1"/>
      <p:bldP spid="3121" grpId="0" animBg="1"/>
      <p:bldP spid="3127" grpId="0" animBg="1"/>
      <p:bldP spid="312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04800" y="1370886"/>
            <a:ext cx="8458200" cy="22467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dirty="0" smtClean="0"/>
              <a:t>    </a:t>
            </a:r>
            <a:r>
              <a:rPr lang="en-US" sz="4000" dirty="0" err="1" smtClean="0"/>
              <a:t>Bác</a:t>
            </a:r>
            <a:r>
              <a:rPr lang="en-US" sz="4000" dirty="0" smtClean="0"/>
              <a:t> Nam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việc</a:t>
            </a:r>
            <a:r>
              <a:rPr lang="en-US" sz="4000" dirty="0" smtClean="0"/>
              <a:t> </a:t>
            </a:r>
            <a:r>
              <a:rPr lang="en-US" sz="4000" dirty="0" err="1" smtClean="0"/>
              <a:t>vội</a:t>
            </a:r>
            <a:r>
              <a:rPr lang="en-US" sz="4000" dirty="0" smtClean="0"/>
              <a:t> </a:t>
            </a:r>
            <a:r>
              <a:rPr lang="en-US" sz="4000" dirty="0" err="1" smtClean="0"/>
              <a:t>đi</a:t>
            </a:r>
            <a:r>
              <a:rPr lang="en-US" sz="4000" dirty="0" smtClean="0"/>
              <a:t> </a:t>
            </a:r>
            <a:r>
              <a:rPr lang="en-US" sz="4000" dirty="0" err="1" smtClean="0"/>
              <a:t>đâu</a:t>
            </a:r>
            <a:r>
              <a:rPr lang="en-US" sz="4000" dirty="0" smtClean="0"/>
              <a:t> </a:t>
            </a:r>
            <a:r>
              <a:rPr lang="en-US" sz="4000" dirty="0" err="1" smtClean="0"/>
              <a:t>đó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sớm</a:t>
            </a:r>
            <a:r>
              <a:rPr lang="en-US" sz="4000" dirty="0" smtClean="0"/>
              <a:t>. </a:t>
            </a: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nhờ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trông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giúp</a:t>
            </a:r>
            <a:r>
              <a:rPr lang="en-US" sz="4000" dirty="0" smtClean="0"/>
              <a:t>.</a:t>
            </a:r>
          </a:p>
          <a:p>
            <a:pPr algn="ctr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Lúc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sẽ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gì</a:t>
            </a:r>
            <a:r>
              <a:rPr lang="en-US" sz="4000" dirty="0" smtClean="0">
                <a:solidFill>
                  <a:srgbClr val="FF0000"/>
                </a:solidFill>
              </a:rPr>
              <a:t>? </a:t>
            </a:r>
            <a:r>
              <a:rPr lang="en-US" sz="4000" dirty="0" err="1">
                <a:solidFill>
                  <a:srgbClr val="FF0000"/>
                </a:solidFill>
              </a:rPr>
              <a:t>Vì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sao</a:t>
            </a:r>
            <a:r>
              <a:rPr lang="en-US" sz="40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28984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  <a:endParaRPr lang="en-US" sz="6000" b="1" cap="none" spc="50" dirty="0">
              <a:ln w="11430"/>
              <a:solidFill>
                <a:srgbClr val="3333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152400"/>
            <a:ext cx="27361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Đóng</a:t>
            </a:r>
            <a:r>
              <a:rPr lang="en-US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vai</a:t>
            </a:r>
            <a:endParaRPr lang="en-US" sz="8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04800" y="1370886"/>
            <a:ext cx="8458200" cy="22467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dirty="0" err="1" smtClean="0">
                <a:solidFill>
                  <a:srgbClr val="3333FF"/>
                </a:solidFill>
              </a:rPr>
              <a:t>Các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bạn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đến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chơi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nhà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Lan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và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cười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đùa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ẫm</a:t>
            </a:r>
            <a:r>
              <a:rPr lang="en-US" sz="4000" dirty="0" smtClean="0">
                <a:solidFill>
                  <a:srgbClr val="3333FF"/>
                </a:solidFill>
              </a:rPr>
              <a:t> ĩ </a:t>
            </a:r>
            <a:r>
              <a:rPr lang="en-US" sz="4000" dirty="0" err="1" smtClean="0">
                <a:solidFill>
                  <a:srgbClr val="3333FF"/>
                </a:solidFill>
              </a:rPr>
              <a:t>trong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khi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bà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cụ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hàng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xóm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đang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ốm</a:t>
            </a:r>
            <a:r>
              <a:rPr lang="en-US" sz="4000" dirty="0" smtClean="0">
                <a:solidFill>
                  <a:srgbClr val="3333FF"/>
                </a:solidFill>
              </a:rPr>
              <a:t>.</a:t>
            </a:r>
          </a:p>
          <a:p>
            <a:pPr algn="ctr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Nếu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là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Lan</a:t>
            </a:r>
            <a:r>
              <a:rPr lang="en-US" sz="4000" dirty="0" smtClean="0">
                <a:solidFill>
                  <a:srgbClr val="FF0000"/>
                </a:solidFill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</a:rPr>
              <a:t>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sẽ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gì</a:t>
            </a:r>
            <a:r>
              <a:rPr lang="en-US" sz="4000" dirty="0" smtClean="0">
                <a:solidFill>
                  <a:srgbClr val="FF0000"/>
                </a:solidFill>
              </a:rPr>
              <a:t>? </a:t>
            </a:r>
            <a:r>
              <a:rPr lang="en-US" sz="4000" dirty="0" err="1">
                <a:solidFill>
                  <a:srgbClr val="FF0000"/>
                </a:solidFill>
              </a:rPr>
              <a:t>Vì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sao</a:t>
            </a:r>
            <a:r>
              <a:rPr lang="en-US" sz="40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2895600" y="381000"/>
            <a:ext cx="28984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3:</a:t>
            </a:r>
            <a:endParaRPr lang="en-US" sz="6000" b="1" cap="none" spc="50" dirty="0">
              <a:ln w="11430"/>
              <a:solidFill>
                <a:srgbClr val="3333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04800" y="1370886"/>
            <a:ext cx="8458200" cy="28623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dirty="0" smtClean="0"/>
              <a:t>    </a:t>
            </a:r>
            <a:r>
              <a:rPr lang="en-US" sz="4000" dirty="0" err="1" smtClean="0"/>
              <a:t>Khách</a:t>
            </a:r>
            <a:r>
              <a:rPr lang="en-US" sz="4000" dirty="0" smtClean="0"/>
              <a:t>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gia</a:t>
            </a:r>
            <a:r>
              <a:rPr lang="en-US" sz="4000" dirty="0" smtClean="0"/>
              <a:t> </a:t>
            </a:r>
            <a:r>
              <a:rPr lang="en-US" sz="4000" dirty="0" err="1" smtClean="0"/>
              <a:t>đình</a:t>
            </a:r>
            <a:r>
              <a:rPr lang="en-US" sz="4000" dirty="0" smtClean="0"/>
              <a:t> </a:t>
            </a: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Hải</a:t>
            </a:r>
            <a:r>
              <a:rPr lang="en-US" sz="4000" dirty="0" smtClean="0"/>
              <a:t> </a:t>
            </a:r>
            <a:r>
              <a:rPr lang="en-US" sz="4000" dirty="0" err="1" smtClean="0"/>
              <a:t>đến</a:t>
            </a:r>
            <a:r>
              <a:rPr lang="en-US" sz="4000" dirty="0" smtClean="0"/>
              <a:t> </a:t>
            </a:r>
            <a:r>
              <a:rPr lang="en-US" sz="4000" dirty="0" err="1" smtClean="0"/>
              <a:t>chơi</a:t>
            </a:r>
            <a:r>
              <a:rPr lang="en-US" sz="4000" dirty="0" smtClean="0"/>
              <a:t> </a:t>
            </a:r>
            <a:r>
              <a:rPr lang="en-US" sz="4000" dirty="0" err="1" smtClean="0"/>
              <a:t>mà</a:t>
            </a:r>
            <a:r>
              <a:rPr lang="en-US" sz="4000" dirty="0" smtClean="0"/>
              <a:t> </a:t>
            </a:r>
            <a:r>
              <a:rPr lang="en-US" sz="4000" dirty="0" err="1" smtClean="0"/>
              <a:t>cả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đi</a:t>
            </a:r>
            <a:r>
              <a:rPr lang="en-US" sz="4000" dirty="0" smtClean="0"/>
              <a:t> </a:t>
            </a:r>
            <a:r>
              <a:rPr lang="en-US" sz="4000" dirty="0" err="1" smtClean="0"/>
              <a:t>vắng</a:t>
            </a:r>
            <a:r>
              <a:rPr lang="en-US" sz="4000" dirty="0" smtClean="0"/>
              <a:t> </a:t>
            </a:r>
            <a:r>
              <a:rPr lang="en-US" sz="4000" dirty="0" err="1" smtClean="0"/>
              <a:t>hết</a:t>
            </a:r>
            <a:r>
              <a:rPr lang="en-US" sz="4000" dirty="0" smtClean="0"/>
              <a:t>. </a:t>
            </a:r>
            <a:r>
              <a:rPr lang="en-US" sz="4000" dirty="0" err="1" smtClean="0"/>
              <a:t>Người</a:t>
            </a:r>
            <a:r>
              <a:rPr lang="en-US" sz="4000" dirty="0" smtClean="0"/>
              <a:t> </a:t>
            </a:r>
            <a:r>
              <a:rPr lang="en-US" sz="4000" dirty="0" err="1" smtClean="0"/>
              <a:t>khách</a:t>
            </a:r>
            <a:r>
              <a:rPr lang="en-US" sz="4000" dirty="0" smtClean="0"/>
              <a:t> </a:t>
            </a:r>
            <a:r>
              <a:rPr lang="en-US" sz="4000" dirty="0" err="1" smtClean="0"/>
              <a:t>nhờ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chuyển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Hải</a:t>
            </a:r>
            <a:r>
              <a:rPr lang="en-US" sz="4000" dirty="0" smtClean="0"/>
              <a:t> </a:t>
            </a:r>
            <a:r>
              <a:rPr lang="en-US" sz="4000" dirty="0" err="1" smtClean="0"/>
              <a:t>lá</a:t>
            </a:r>
            <a:r>
              <a:rPr lang="en-US" sz="4000" dirty="0" smtClean="0"/>
              <a:t> </a:t>
            </a:r>
            <a:r>
              <a:rPr lang="en-US" sz="4000" dirty="0" err="1" smtClean="0"/>
              <a:t>thư</a:t>
            </a:r>
            <a:r>
              <a:rPr lang="en-US" sz="4000" dirty="0" smtClean="0"/>
              <a:t>.</a:t>
            </a:r>
          </a:p>
          <a:p>
            <a:pPr algn="ctr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Lúc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sẽ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gì</a:t>
            </a:r>
            <a:r>
              <a:rPr lang="en-US" sz="4000" dirty="0" smtClean="0">
                <a:solidFill>
                  <a:srgbClr val="FF0000"/>
                </a:solidFill>
              </a:rPr>
              <a:t>? </a:t>
            </a:r>
            <a:r>
              <a:rPr lang="en-US" sz="4000" dirty="0" err="1">
                <a:solidFill>
                  <a:srgbClr val="FF0000"/>
                </a:solidFill>
              </a:rPr>
              <a:t>Vì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sao</a:t>
            </a:r>
            <a:r>
              <a:rPr lang="en-US" sz="40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28984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600" b="1" spc="50" dirty="0" smtClean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4:</a:t>
            </a:r>
            <a:endParaRPr lang="en-US" sz="6000" b="1" cap="none" spc="50" dirty="0">
              <a:ln w="11430"/>
              <a:solidFill>
                <a:srgbClr val="3333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152400"/>
            <a:ext cx="27361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Đóng</a:t>
            </a:r>
            <a:r>
              <a:rPr lang="en-US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vai</a:t>
            </a:r>
            <a:endParaRPr lang="en-US" sz="8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838200"/>
            <a:ext cx="30487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4</a:t>
            </a:r>
            <a:endParaRPr lang="en-US" sz="4400" b="1" cap="none" spc="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1828800"/>
            <a:ext cx="4849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Tự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liên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hệ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bản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thân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-838200" y="-609600"/>
            <a:ext cx="10744200" cy="9510772"/>
          </a:xfrm>
          <a:prstGeom prst="cloudCallout">
            <a:avLst>
              <a:gd name="adj1" fmla="val -40210"/>
              <a:gd name="adj2" fmla="val 57131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" rIns="9144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  <a:defRPr/>
            </a:pP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4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  <a:defRPr/>
            </a:pP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  <a:defRPr/>
            </a:pP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gúp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Clr>
                <a:srgbClr val="00CC99"/>
              </a:buClr>
              <a:defRPr/>
            </a:pP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  <a:defRPr/>
            </a:pP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52400"/>
            <a:ext cx="285526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 err="1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Hỏi</a:t>
            </a:r>
            <a:r>
              <a:rPr lang="en-US" sz="5400" b="1" spc="50" dirty="0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 </a:t>
            </a:r>
            <a:r>
              <a:rPr lang="en-US" sz="5400" b="1" spc="50" dirty="0" err="1">
                <a:ln w="11430"/>
                <a:solidFill>
                  <a:srgbClr val="3333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đáp</a:t>
            </a:r>
            <a:endParaRPr lang="en-US" sz="5400" b="1" spc="50" dirty="0">
              <a:ln w="11430"/>
              <a:solidFill>
                <a:srgbClr val="3333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Cloud 4"/>
          <p:cNvSpPr/>
          <p:nvPr/>
        </p:nvSpPr>
        <p:spPr>
          <a:xfrm>
            <a:off x="6248400" y="2438400"/>
            <a:ext cx="2514600" cy="8382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</a:rPr>
              <a:t>Nhóm</a:t>
            </a:r>
            <a:r>
              <a:rPr lang="en-US" sz="3200" b="1" dirty="0">
                <a:solidFill>
                  <a:srgbClr val="002060"/>
                </a:solidFill>
              </a:rPr>
              <a:t> 2</a:t>
            </a:r>
          </a:p>
        </p:txBody>
      </p:sp>
      <p:sp>
        <p:nvSpPr>
          <p:cNvPr id="6" name="Rectangle 5"/>
          <p:cNvSpPr/>
          <p:nvPr/>
        </p:nvSpPr>
        <p:spPr>
          <a:xfrm>
            <a:off x="3352800" y="152400"/>
            <a:ext cx="5270995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Hỏi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bạn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bàn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365750"/>
            <a:ext cx="2895600" cy="365125"/>
          </a:xfrm>
          <a:noFill/>
        </p:spPr>
        <p:txBody>
          <a:bodyPr/>
          <a:lstStyle/>
          <a:p>
            <a:r>
              <a:rPr lang="en-US" smtClean="0"/>
              <a:t>www.themegallery.com</a:t>
            </a:r>
          </a:p>
        </p:txBody>
      </p:sp>
      <p:pic>
        <p:nvPicPr>
          <p:cNvPr id="19459" name="Picture 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AutoShape 3"/>
          <p:cNvSpPr>
            <a:spLocks noChangeArrowheads="1"/>
          </p:cNvSpPr>
          <p:nvPr/>
        </p:nvSpPr>
        <p:spPr bwMode="auto">
          <a:xfrm>
            <a:off x="3505200" y="2438400"/>
            <a:ext cx="5791200" cy="4800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476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0" y="3581400"/>
            <a:ext cx="4267200" cy="2667000"/>
          </a:xfrm>
          <a:prstGeom prst="irregularSeal1">
            <a:avLst/>
          </a:prstGeom>
          <a:solidFill>
            <a:srgbClr val="FF6600"/>
          </a:solid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381000" y="2209800"/>
            <a:ext cx="2743200" cy="137160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539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63" name="Picture 6" descr="BD1820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114425"/>
            <a:ext cx="33528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7" descr="BD1818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762000"/>
            <a:ext cx="2933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304800" y="76200"/>
            <a:ext cx="2971800" cy="2057400"/>
          </a:xfrm>
          <a:prstGeom prst="star5">
            <a:avLst/>
          </a:prstGeom>
          <a:solidFill>
            <a:schemeClr val="accent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762000" y="2286000"/>
            <a:ext cx="1981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  <a:latin typeface=".VnTime" pitchFamily="34" charset="0"/>
              </a:rPr>
              <a:t>LÔ phÐp chµo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  <a:latin typeface=".VnTime" pitchFamily="34" charset="0"/>
              </a:rPr>
              <a:t>hái hµng xãm</a:t>
            </a: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5181600" y="4004608"/>
            <a:ext cx="2438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Hái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th¨m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,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chia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sÎ</a:t>
            </a:r>
            <a:endParaRPr lang="en-US" sz="2400" b="1" dirty="0">
              <a:solidFill>
                <a:srgbClr val="FFFF00"/>
              </a:solidFill>
              <a:latin typeface=".VnTime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khi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hµng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xãm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cã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.VnTime" pitchFamily="34" charset="0"/>
              </a:rPr>
              <a:t>vui</a:t>
            </a:r>
            <a:r>
              <a:rPr lang="en-US" sz="2400" b="1" dirty="0">
                <a:solidFill>
                  <a:srgbClr val="FFFF00"/>
                </a:solidFill>
                <a:latin typeface=".VnTime" pitchFamily="34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.VnTime" pitchFamily="34" charset="0"/>
              </a:rPr>
              <a:t>buån</a:t>
            </a:r>
            <a:endParaRPr lang="en-US" sz="2400" b="1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6629400" y="1300163"/>
            <a:ext cx="1600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  <a:latin typeface="Times New Roman" pitchFamily="18" charset="0"/>
              </a:rPr>
              <a:t>Chuyển giúp thư cho nhà hàng xóm</a:t>
            </a: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838200" y="4343400"/>
            <a:ext cx="2743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Tr«ng nhµ hé khi </a:t>
            </a:r>
          </a:p>
          <a:p>
            <a:pPr algn="l"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hµng xãm ®i v¾ng</a:t>
            </a: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3429000" y="974725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Cất hộ quần áo nhà hàng xóm khi trời mưa</a:t>
            </a:r>
          </a:p>
        </p:txBody>
      </p:sp>
      <p:sp>
        <p:nvSpPr>
          <p:cNvPr id="19471" name="Text Box 14"/>
          <p:cNvSpPr txBox="1">
            <a:spLocks noChangeArrowheads="1"/>
          </p:cNvSpPr>
          <p:nvPr/>
        </p:nvSpPr>
        <p:spPr bwMode="auto">
          <a:xfrm>
            <a:off x="1143000" y="800100"/>
            <a:ext cx="1447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  <a:latin typeface=".VnTime" pitchFamily="34" charset="0"/>
              </a:rPr>
              <a:t>Tr«ng hé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  <a:latin typeface=".VnTime" pitchFamily="34" charset="0"/>
              </a:rPr>
              <a:t> em bÐ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www.themegallery.com</a:t>
            </a:r>
          </a:p>
        </p:txBody>
      </p:sp>
      <p:sp>
        <p:nvSpPr>
          <p:cNvPr id="18435" name="AutoShape 5"/>
          <p:cNvSpPr>
            <a:spLocks noChangeArrowheads="1"/>
          </p:cNvSpPr>
          <p:nvPr/>
        </p:nvSpPr>
        <p:spPr bwMode="blackWhite">
          <a:xfrm>
            <a:off x="0" y="5638800"/>
            <a:ext cx="9144000" cy="12192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gray">
          <a:xfrm>
            <a:off x="3124200" y="762000"/>
            <a:ext cx="2971800" cy="838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</a:rPr>
              <a:t>Ghi nhớ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2438400"/>
            <a:ext cx="8458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defRPr/>
            </a:pPr>
            <a:r>
              <a:rPr lang="en-US" sz="3600" b="1" dirty="0" err="1" smtClean="0">
                <a:latin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xưa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nói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chớ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quên</a:t>
            </a:r>
            <a:r>
              <a:rPr lang="en-US" sz="3600" b="1" dirty="0" smtClean="0">
                <a:latin typeface="Times New Roman" pitchFamily="18" charset="0"/>
              </a:rPr>
              <a:t>,</a:t>
            </a:r>
          </a:p>
          <a:p>
            <a:pPr algn="ctr" eaLnBrk="0" hangingPunct="0">
              <a:defRPr/>
            </a:pPr>
            <a:r>
              <a:rPr lang="en-US" sz="3600" b="1" dirty="0" err="1" smtClean="0">
                <a:latin typeface="Times New Roman" pitchFamily="18" charset="0"/>
              </a:rPr>
              <a:t>Láng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giềng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tắt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lửa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tối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đèn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nhau</a:t>
            </a:r>
            <a:r>
              <a:rPr lang="en-US" sz="3600" b="1" dirty="0" smtClean="0">
                <a:latin typeface="Times New Roman" pitchFamily="18" charset="0"/>
              </a:rPr>
              <a:t>.</a:t>
            </a:r>
          </a:p>
          <a:p>
            <a:pPr algn="ctr" eaLnBrk="0" hangingPunct="0">
              <a:defRPr/>
            </a:pPr>
            <a:r>
              <a:rPr lang="en-US" sz="3600" b="1" dirty="0" err="1" smtClean="0">
                <a:latin typeface="Times New Roman" pitchFamily="18" charset="0"/>
              </a:rPr>
              <a:t>Giữ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gìn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tình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nghĩa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tương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giao</a:t>
            </a:r>
            <a:r>
              <a:rPr lang="en-US" sz="3600" b="1" dirty="0" smtClean="0">
                <a:latin typeface="Times New Roman" pitchFamily="18" charset="0"/>
              </a:rPr>
              <a:t>,</a:t>
            </a:r>
          </a:p>
          <a:p>
            <a:pPr algn="ctr" eaLnBrk="0" hangingPunct="0">
              <a:defRPr/>
            </a:pPr>
            <a:r>
              <a:rPr lang="en-US" sz="3600" b="1" dirty="0" err="1" smtClean="0">
                <a:latin typeface="Times New Roman" pitchFamily="18" charset="0"/>
              </a:rPr>
              <a:t>Sẵn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sàng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giúp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đỡ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khác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thân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6" grpId="0" animBg="1"/>
      <p:bldP spid="9626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Tình ta biển bạc đồng xan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58674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1447800"/>
            <a:ext cx="8305800" cy="1107996"/>
          </a:xfrm>
          <a:prstGeom prst="rect">
            <a:avLst/>
          </a:prstGeom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Chóc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c¸c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thÇy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c«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gi¸o</a:t>
            </a:r>
            <a:endParaRPr lang="en-US" sz="5400" kern="1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Shelley Allegro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H¹nh </a:t>
            </a:r>
            <a:r>
              <a:rPr lang="en-US" sz="5400" kern="10" dirty="0" err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phóc</a:t>
            </a: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!</a:t>
            </a:r>
          </a:p>
        </p:txBody>
      </p:sp>
      <p:sp>
        <p:nvSpPr>
          <p:cNvPr id="24581" name="WordArt 16"/>
          <p:cNvSpPr>
            <a:spLocks noChangeArrowheads="1" noChangeShapeType="1" noTextEdit="1"/>
          </p:cNvSpPr>
          <p:nvPr/>
        </p:nvSpPr>
        <p:spPr bwMode="auto">
          <a:xfrm>
            <a:off x="1676400" y="3352800"/>
            <a:ext cx="5867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CooperH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7325" y="-152400"/>
            <a:ext cx="8728075" cy="6858000"/>
            <a:chOff x="207963" y="-152400"/>
            <a:chExt cx="8728074" cy="6858000"/>
          </a:xfrm>
        </p:grpSpPr>
        <p:pic>
          <p:nvPicPr>
            <p:cNvPr id="24594" name="Picture 7" descr="15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91400" y="5105400"/>
              <a:ext cx="1544637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5" name="Picture 7" descr="15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07963" y="5105400"/>
              <a:ext cx="1544637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6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781800" y="15240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7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66800" y="16002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8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57200" y="1524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9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-1524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0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086600" y="3048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Rectangle 19"/>
          <p:cNvSpPr/>
          <p:nvPr/>
        </p:nvSpPr>
        <p:spPr>
          <a:xfrm>
            <a:off x="533400" y="4226004"/>
            <a:ext cx="8305800" cy="1107996"/>
          </a:xfrm>
          <a:prstGeom prst="rect">
            <a:avLst/>
          </a:prstGeom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fani Heavy" pitchFamily="34" charset="0"/>
              </a:rPr>
              <a:t> </a:t>
            </a:r>
          </a:p>
        </p:txBody>
      </p:sp>
      <p:sp>
        <p:nvSpPr>
          <p:cNvPr id="22" name="WordArt 16"/>
          <p:cNvSpPr>
            <a:spLocks noChangeArrowheads="1" noChangeShapeType="1" noTextEdit="1"/>
          </p:cNvSpPr>
          <p:nvPr/>
        </p:nvSpPr>
        <p:spPr bwMode="auto">
          <a:xfrm>
            <a:off x="1447800" y="3352800"/>
            <a:ext cx="63563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pt-BR" sz="5400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Chúc các em CH</a:t>
            </a:r>
            <a:r>
              <a:rPr lang="pt-BR" sz="5400" b="1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Ă</a:t>
            </a:r>
            <a:r>
              <a:rPr lang="pt-BR" sz="5400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M NGOAN HỌC GIỎI ! </a:t>
            </a:r>
            <a:endParaRPr lang="en-US" sz="5400" kern="10" dirty="0">
              <a:ln w="9525">
                <a:noFill/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CooperH"/>
            </a:endParaRPr>
          </a:p>
        </p:txBody>
      </p:sp>
      <p:pic>
        <p:nvPicPr>
          <p:cNvPr id="40" name="Picture 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6" dur="5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1" dur="50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3" dur="50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6" dur="50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8" dur="5000" spd="-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533400" y="533400"/>
            <a:ext cx="8382000" cy="2667000"/>
          </a:xfrm>
          <a:prstGeom prst="irregularSeal2">
            <a:avLst/>
          </a:prstGeom>
          <a:solidFill>
            <a:srgbClr val="FFFF00"/>
          </a:solidFill>
          <a:ln>
            <a:solidFill>
              <a:srgbClr val="0000CC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505200"/>
            <a:ext cx="8229600" cy="1143000"/>
          </a:xfrm>
        </p:spPr>
        <p:txBody>
          <a:bodyPr>
            <a:noAutofit/>
          </a:bodyPr>
          <a:lstStyle/>
          <a:p>
            <a:r>
              <a:rPr lang="en-US" b="1" i="1" dirty="0" err="1" smtClean="0">
                <a:solidFill>
                  <a:srgbClr val="002060"/>
                </a:solidFill>
              </a:rPr>
              <a:t>Tại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sao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em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cần</a:t>
            </a:r>
            <a:r>
              <a:rPr lang="en-US" b="1" i="1" dirty="0" smtClean="0">
                <a:solidFill>
                  <a:srgbClr val="002060"/>
                </a:solidFill>
              </a:rPr>
              <a:t>  </a:t>
            </a:r>
            <a:r>
              <a:rPr lang="en-US" b="1" i="1" dirty="0" err="1" smtClean="0">
                <a:solidFill>
                  <a:srgbClr val="002060"/>
                </a:solidFill>
              </a:rPr>
              <a:t>quan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tâm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giúp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đỡ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hàng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xóm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láng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giềng</a:t>
            </a:r>
            <a:r>
              <a:rPr lang="en-US" b="1" i="1" dirty="0" smtClean="0">
                <a:solidFill>
                  <a:srgbClr val="00206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www.themegallery.com</a:t>
            </a:r>
          </a:p>
        </p:txBody>
      </p:sp>
      <p:sp>
        <p:nvSpPr>
          <p:cNvPr id="11267" name="AutoShape 4"/>
          <p:cNvSpPr>
            <a:spLocks noChangeArrowheads="1"/>
          </p:cNvSpPr>
          <p:nvPr/>
        </p:nvSpPr>
        <p:spPr bwMode="blackWhite">
          <a:xfrm>
            <a:off x="0" y="5638800"/>
            <a:ext cx="9144000" cy="12192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09600" y="1143000"/>
            <a:ext cx="7924800" cy="2862322"/>
          </a:xfrm>
          <a:prstGeom prst="rect">
            <a:avLst/>
          </a:prstGeom>
          <a:noFill/>
          <a:ln w="38100">
            <a:solidFill>
              <a:srgbClr val="33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.VnTime" pitchFamily="34" charset="0"/>
              </a:rPr>
              <a:t>- Hµng xãm l¸ng giÒng quan t©m, gióp ®ì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lẫn nhau thể hiện được tình làng nghĩa xóm. Điều đó sẽ giúp cho tình cảm của mọi người thêm gần gũi gắn bó với nhau hơn.</a:t>
            </a:r>
            <a:r>
              <a:rPr lang="en-US" sz="3600" b="1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>
                <a:latin typeface=".VnTime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533400"/>
            <a:ext cx="30487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1</a:t>
            </a:r>
            <a:endParaRPr lang="en-US" sz="4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371600"/>
            <a:ext cx="7848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Giới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thiệu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tư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liệu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sưu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tầm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cảm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xóm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96200" cy="2209800"/>
          </a:xfrm>
        </p:spPr>
        <p:txBody>
          <a:bodyPr>
            <a:noAutofit/>
          </a:bodyPr>
          <a:lstStyle/>
          <a:p>
            <a:pPr marL="742950" indent="-742950" algn="just">
              <a:lnSpc>
                <a:spcPct val="90000"/>
              </a:lnSpc>
              <a:buAutoNum type="arabicPeriod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90000"/>
              </a:lnSpc>
              <a:buAutoNum type="arabicPeriod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90000"/>
              </a:lnSpc>
              <a:buAutoNum type="arabicPeriod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533400"/>
            <a:ext cx="36576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Trưng</a:t>
            </a:r>
            <a:r>
              <a:rPr lang="en-US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bày</a:t>
            </a:r>
            <a:endParaRPr lang="en-US" sz="60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95600" y="457200"/>
            <a:ext cx="30487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</a:t>
            </a:r>
            <a:endParaRPr lang="en-US" sz="4400" b="1" cap="none" spc="0" dirty="0">
              <a:ln w="11430"/>
              <a:solidFill>
                <a:srgbClr val="3333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371600"/>
            <a:ext cx="50802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Đánh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giá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hành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vi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29200" y="6248400"/>
            <a:ext cx="2895600" cy="228600"/>
          </a:xfrm>
          <a:noFill/>
        </p:spPr>
        <p:txBody>
          <a:bodyPr/>
          <a:lstStyle/>
          <a:p>
            <a:r>
              <a:rPr lang="en-US" smtClean="0"/>
              <a:t>www.themegallery.com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6838" y="3657600"/>
            <a:ext cx="2752725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743200"/>
            <a:ext cx="3441700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16764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a) </a:t>
            </a:r>
            <a:r>
              <a:rPr kumimoji="0" lang="en-US" sz="3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Chào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lễ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phép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gặp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xóm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b) </a:t>
            </a:r>
            <a:r>
              <a:rPr kumimoji="0" lang="en-US" sz="3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nhau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trẻ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xóm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400" b="1" baseline="0" dirty="0" smtClean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chuông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trêu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d)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thăm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xóm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chuyện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buồn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400" b="1" baseline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trộm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e)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ồn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giờ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nghỉ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trưa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400" b="1" baseline="0" dirty="0" smtClean="0">
                <a:latin typeface="Times New Roman" pitchFamily="18" charset="0"/>
                <a:cs typeface="Times New Roman" pitchFamily="18" charset="0"/>
              </a:rPr>
              <a:t>g)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381000" y="76200"/>
            <a:ext cx="8458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Khoanh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vi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nên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xóm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láng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</a:rPr>
              <a:t>giềng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04800" y="1676400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04800" y="3810000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04800" y="4953000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4800" y="5562600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6324600" y="685800"/>
            <a:ext cx="2514600" cy="8382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</a:rPr>
              <a:t>Nhóm</a:t>
            </a:r>
            <a:r>
              <a:rPr lang="en-US" sz="3200" b="1" dirty="0">
                <a:solidFill>
                  <a:srgbClr val="002060"/>
                </a:solidFill>
              </a:rPr>
              <a:t>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7217" y="685800"/>
            <a:ext cx="30487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3</a:t>
            </a:r>
            <a:endParaRPr lang="en-US" sz="4400" b="1" cap="none" spc="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7400" y="1600200"/>
            <a:ext cx="4887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Xử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lí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04800" y="1370886"/>
            <a:ext cx="8458200" cy="28623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Hai</a:t>
            </a:r>
            <a:r>
              <a:rPr lang="en-US" sz="4000" dirty="0" smtClean="0"/>
              <a:t> ở </a:t>
            </a:r>
            <a:r>
              <a:rPr lang="en-US" sz="4000" dirty="0" err="1" smtClean="0"/>
              <a:t>cạnh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bị</a:t>
            </a:r>
            <a:r>
              <a:rPr lang="en-US" sz="4000" dirty="0" smtClean="0"/>
              <a:t> </a:t>
            </a:r>
            <a:r>
              <a:rPr lang="en-US" sz="4000" dirty="0" err="1" smtClean="0"/>
              <a:t>cảm</a:t>
            </a:r>
            <a:r>
              <a:rPr lang="en-US" sz="4000" dirty="0" smtClean="0"/>
              <a:t>. </a:t>
            </a: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nhờ</a:t>
            </a:r>
            <a:r>
              <a:rPr lang="en-US" sz="4000" dirty="0" smtClean="0"/>
              <a:t> </a:t>
            </a:r>
            <a:r>
              <a:rPr lang="en-US" sz="4000" dirty="0" err="1" smtClean="0"/>
              <a:t>em</a:t>
            </a:r>
            <a:r>
              <a:rPr lang="en-US" sz="4000" dirty="0" smtClean="0"/>
              <a:t> </a:t>
            </a:r>
            <a:r>
              <a:rPr lang="en-US" sz="4000" dirty="0" err="1" smtClean="0"/>
              <a:t>đi</a:t>
            </a:r>
            <a:r>
              <a:rPr lang="en-US" sz="4000" dirty="0" smtClean="0"/>
              <a:t> </a:t>
            </a:r>
            <a:r>
              <a:rPr lang="en-US" sz="4000" dirty="0" err="1" smtClean="0"/>
              <a:t>gọi</a:t>
            </a:r>
            <a:r>
              <a:rPr lang="en-US" sz="4000" dirty="0" smtClean="0"/>
              <a:t> con </a:t>
            </a:r>
            <a:r>
              <a:rPr lang="en-US" sz="4000" dirty="0" err="1" smtClean="0"/>
              <a:t>gái</a:t>
            </a:r>
            <a:r>
              <a:rPr lang="en-US" sz="4000" dirty="0" smtClean="0"/>
              <a:t> </a:t>
            </a:r>
            <a:r>
              <a:rPr lang="en-US" sz="4000" dirty="0" err="1" smtClean="0"/>
              <a:t>bác</a:t>
            </a:r>
            <a:r>
              <a:rPr lang="en-US" sz="4000" dirty="0" smtClean="0"/>
              <a:t> </a:t>
            </a:r>
            <a:r>
              <a:rPr lang="en-US" sz="4000" dirty="0" err="1" smtClean="0"/>
              <a:t>đang</a:t>
            </a:r>
            <a:r>
              <a:rPr lang="en-US" sz="4000" dirty="0" smtClean="0"/>
              <a:t> </a:t>
            </a:r>
            <a:r>
              <a:rPr lang="en-US" sz="4000" dirty="0" err="1" smtClean="0"/>
              <a:t>làm</a:t>
            </a:r>
            <a:r>
              <a:rPr lang="en-US" sz="4000" dirty="0" smtClean="0"/>
              <a:t> </a:t>
            </a:r>
            <a:r>
              <a:rPr lang="en-US" sz="4000" dirty="0" err="1" smtClean="0"/>
              <a:t>ngoài</a:t>
            </a:r>
            <a:r>
              <a:rPr lang="en-US" sz="4000" dirty="0" smtClean="0"/>
              <a:t> </a:t>
            </a:r>
            <a:r>
              <a:rPr lang="en-US" sz="4000" dirty="0" err="1" smtClean="0"/>
              <a:t>đồng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.</a:t>
            </a:r>
          </a:p>
          <a:p>
            <a:pPr algn="ctr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Lúc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sẽ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gì</a:t>
            </a:r>
            <a:r>
              <a:rPr lang="en-US" sz="4000" dirty="0" smtClean="0">
                <a:solidFill>
                  <a:srgbClr val="FF0000"/>
                </a:solidFill>
              </a:rPr>
              <a:t>? </a:t>
            </a:r>
            <a:r>
              <a:rPr lang="en-US" sz="4000" dirty="0" err="1">
                <a:solidFill>
                  <a:srgbClr val="FF0000"/>
                </a:solidFill>
              </a:rPr>
              <a:t>Vì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sao</a:t>
            </a:r>
            <a:r>
              <a:rPr lang="en-US" sz="40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26009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541b0a75824b1703c89a19bfb32d4b84524d08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497</Words>
  <Application>Microsoft Office PowerPoint</Application>
  <PresentationFormat>On-screen Show (4:3)</PresentationFormat>
  <Paragraphs>75</Paragraphs>
  <Slides>19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Tại sao em cần  quan tâm, giúp đỡ hàng xóm, láng giềng?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Ngoc Dung</dc:creator>
  <cp:lastModifiedBy>AutoBVT</cp:lastModifiedBy>
  <cp:revision>58</cp:revision>
  <dcterms:created xsi:type="dcterms:W3CDTF">2014-08-04T14:13:45Z</dcterms:created>
  <dcterms:modified xsi:type="dcterms:W3CDTF">2016-12-01T06:04:01Z</dcterms:modified>
</cp:coreProperties>
</file>